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445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349" r:id="rId18"/>
    <p:sldId id="348" r:id="rId19"/>
    <p:sldId id="347" r:id="rId20"/>
    <p:sldId id="370" r:id="rId21"/>
    <p:sldId id="371" r:id="rId22"/>
    <p:sldId id="346" r:id="rId23"/>
    <p:sldId id="337" r:id="rId24"/>
    <p:sldId id="335" r:id="rId25"/>
    <p:sldId id="336" r:id="rId26"/>
    <p:sldId id="338" r:id="rId27"/>
    <p:sldId id="339" r:id="rId28"/>
    <p:sldId id="340" r:id="rId29"/>
    <p:sldId id="341" r:id="rId30"/>
    <p:sldId id="343" r:id="rId31"/>
    <p:sldId id="342" r:id="rId32"/>
    <p:sldId id="344" r:id="rId33"/>
    <p:sldId id="345" r:id="rId34"/>
    <p:sldId id="372" r:id="rId35"/>
    <p:sldId id="412" r:id="rId36"/>
    <p:sldId id="410" r:id="rId37"/>
    <p:sldId id="37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CC"/>
    <a:srgbClr val="00FF99"/>
    <a:srgbClr val="CCFF99"/>
    <a:srgbClr val="FF9933"/>
    <a:srgbClr val="6666FF"/>
    <a:srgbClr val="FF99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8" autoAdjust="0"/>
    <p:restoredTop sz="94698" autoAdjust="0"/>
  </p:normalViewPr>
  <p:slideViewPr>
    <p:cSldViewPr snapToGrid="0">
      <p:cViewPr varScale="1">
        <p:scale>
          <a:sx n="70" d="100"/>
          <a:sy n="70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3885075B-BEBF-486B-BB90-9463D507A9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4778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BFDD9-02C8-42DA-9C85-44D64B257C7C}" type="slidenum">
              <a:rPr lang="zh-TW" altLang="en-US" smtClean="0"/>
              <a:pPr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48275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E063-4469-4BAD-A2E8-8F81750D2CC5}" type="slidenum">
              <a:rPr lang="zh-TW" altLang="en-US" smtClean="0"/>
              <a:pPr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06311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204E15-2525-49CC-9C90-EC0DE65E3FF0}" type="slidenum">
              <a:rPr lang="zh-TW" altLang="en-US" smtClean="0"/>
              <a:pPr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9454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943E5-3D8A-4AB6-B786-6C1BED5DCF2B}" type="slidenum">
              <a:rPr lang="zh-TW" altLang="en-US" smtClean="0"/>
              <a:pPr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90349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3BFA2-3104-4A56-B57E-1A2CD6467233}" type="slidenum">
              <a:rPr lang="zh-TW" altLang="en-US" smtClean="0"/>
              <a:pPr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2252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7630CE-DAB9-4BA7-9DE2-444EEB294439}" type="slidenum">
              <a:rPr lang="zh-TW" altLang="en-US" smtClean="0"/>
              <a:pPr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132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FB13E1-89A8-4DAC-B5A8-8703357BFE87}" type="slidenum">
              <a:rPr lang="zh-TW" altLang="en-US" smtClean="0"/>
              <a:pPr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79879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9DD228-5416-48DA-B6A6-097947DE5859}" type="slidenum">
              <a:rPr lang="zh-TW" altLang="en-US" smtClean="0"/>
              <a:pPr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3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9CDC3E-07FA-421A-9887-06A49CC867FB}" type="slidenum">
              <a:rPr lang="zh-TW" altLang="en-US" smtClean="0"/>
              <a:pPr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55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78C75-BBA4-4948-B60E-5CB02198528A}" type="slidenum">
              <a:rPr lang="zh-TW" altLang="en-US" smtClean="0"/>
              <a:pPr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0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2B464B-AA24-4CD9-93BB-087F23121865}" type="slidenum">
              <a:rPr lang="zh-TW" altLang="en-US" smtClean="0"/>
              <a:pPr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5313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912DC-8BCD-4159-B42F-64E1C96A6238}" type="slidenum">
              <a:rPr lang="zh-TW" altLang="en-US" smtClean="0"/>
              <a:pPr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995776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D33879-7932-478B-9D86-AAA4A6E87BB5}" type="slidenum">
              <a:rPr lang="zh-TW" altLang="en-US" smtClean="0"/>
              <a:pPr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74153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DB091-AAD2-439A-8867-793B858B1179}" type="slidenum">
              <a:rPr lang="zh-TW" altLang="en-US" smtClean="0"/>
              <a:pPr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78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A21914-A4EC-4F06-8A0A-32905DCCE21A}" type="slidenum">
              <a:rPr lang="zh-TW" altLang="en-US" smtClean="0"/>
              <a:pPr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13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CFAA4D-A2DE-4AE7-B314-B1990EB7C151}" type="slidenum">
              <a:rPr lang="zh-TW" altLang="en-US" smtClean="0"/>
              <a:pPr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54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FC2AB-5910-4F34-A373-154770AEB9B4}" type="slidenum">
              <a:rPr lang="zh-TW" altLang="en-US" smtClean="0"/>
              <a:pPr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53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354E8-EE6A-482C-9DB4-509E9672E50C}" type="slidenum">
              <a:rPr lang="zh-TW" altLang="en-US" smtClean="0"/>
              <a:pPr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97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C1349-B6F4-4ACE-8371-25D09D29AD04}" type="slidenum">
              <a:rPr lang="zh-TW" altLang="en-US" smtClean="0"/>
              <a:pPr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07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BE932E-E17A-4688-A487-7D31F48E9A63}" type="slidenum">
              <a:rPr lang="zh-TW" altLang="en-US" smtClean="0"/>
              <a:pPr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56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786CD2-5E58-4793-ACDE-8885E75CD9AA}" type="slidenum">
              <a:rPr lang="zh-TW" altLang="en-US" smtClean="0"/>
              <a:pPr>
                <a:spcBef>
                  <a:spcPct val="0"/>
                </a:spcBef>
              </a:pPr>
              <a:t>29</a:t>
            </a:fld>
            <a:endParaRPr lang="en-US" altLang="zh-TW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22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723927-5D7C-461C-B746-A65BCA4D30C0}" type="slidenum">
              <a:rPr lang="zh-TW" altLang="en-US" smtClean="0"/>
              <a:pPr>
                <a:spcBef>
                  <a:spcPct val="0"/>
                </a:spcBef>
              </a:pPr>
              <a:t>30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6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FE190C-4CBB-4014-BB2F-2351852F7F8D}" type="slidenum">
              <a:rPr lang="zh-TW" altLang="en-US" smtClean="0"/>
              <a:pPr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11725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EE001B-D14C-4CED-AA21-3702A7124A6C}" type="slidenum">
              <a:rPr lang="zh-TW" altLang="en-US" smtClean="0"/>
              <a:pPr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55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5D844B-8541-4763-B334-13D03C8AD7E4}" type="slidenum">
              <a:rPr lang="zh-TW" altLang="en-US" smtClean="0"/>
              <a:pPr>
                <a:spcBef>
                  <a:spcPct val="0"/>
                </a:spcBef>
              </a:pPr>
              <a:t>32</a:t>
            </a:fld>
            <a:endParaRPr lang="en-US" altLang="zh-TW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05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C926AA-0A15-4D49-914F-5801C0DD3D28}" type="slidenum">
              <a:rPr lang="zh-TW" altLang="en-US" smtClean="0"/>
              <a:pPr>
                <a:spcBef>
                  <a:spcPct val="0"/>
                </a:spcBef>
              </a:pPr>
              <a:t>33</a:t>
            </a:fld>
            <a:endParaRPr lang="en-US" altLang="zh-TW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12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831D4-77FB-409B-A70E-29FCBB024598}" type="slidenum">
              <a:rPr lang="zh-TW" altLang="en-US" smtClean="0"/>
              <a:pPr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7937616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DFE410-D51A-49A4-9AD3-4BFA3093C2AD}" type="slidenum">
              <a:rPr lang="zh-TW" altLang="en-US" u="none" smtClean="0"/>
              <a:pPr/>
              <a:t>35</a:t>
            </a:fld>
            <a:endParaRPr lang="en-US" altLang="zh-TW" u="none" smtClean="0"/>
          </a:p>
        </p:txBody>
      </p:sp>
    </p:spTree>
    <p:extLst>
      <p:ext uri="{BB962C8B-B14F-4D97-AF65-F5344CB8AC3E}">
        <p14:creationId xmlns:p14="http://schemas.microsoft.com/office/powerpoint/2010/main" val="1738378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C1DCB-AD87-4F2A-8C8B-82646AF7F507}" type="slidenum">
              <a:rPr lang="zh-TW" altLang="en-US" smtClean="0"/>
              <a:pPr>
                <a:spcBef>
                  <a:spcPct val="0"/>
                </a:spcBef>
              </a:pPr>
              <a:t>36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60890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9D2682-7DA5-4D9A-B17C-5285074A826E}" type="slidenum">
              <a:rPr lang="zh-TW" altLang="en-US" smtClean="0"/>
              <a:pPr>
                <a:spcBef>
                  <a:spcPct val="0"/>
                </a:spcBef>
              </a:pPr>
              <a:t>37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61179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9EE5A2-C695-44F3-9924-0BC7CC1D023E}" type="slidenum">
              <a:rPr lang="zh-TW" altLang="en-US" smtClean="0"/>
              <a:pPr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4586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8F2BEA-BE23-4C62-A01B-C4DDE868A2F9}" type="slidenum">
              <a:rPr lang="zh-TW" altLang="en-US" smtClean="0"/>
              <a:pPr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1521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6C27FD-D9F7-409D-9933-F851452745E6}" type="slidenum">
              <a:rPr lang="zh-TW" altLang="en-US" smtClean="0"/>
              <a:pPr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77204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B97F2A-833A-4B97-859F-206B53BDE879}" type="slidenum">
              <a:rPr lang="zh-TW" altLang="en-US" smtClean="0"/>
              <a:pPr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9307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FEC881-9A7C-4827-8EE9-FCE4AE4C4347}" type="slidenum">
              <a:rPr lang="zh-TW" altLang="en-US" smtClean="0"/>
              <a:pPr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0618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251ADF-AD7C-4F28-A363-CD2235E6C342}" type="slidenum">
              <a:rPr lang="zh-TW" altLang="en-US" smtClean="0"/>
              <a:pPr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2639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3B49-4050-4DB1-A444-B7D0C941D7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242277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CB67-903B-439A-9F27-0909D984A4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17235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4000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990-69A8-42A5-837E-458A1D4385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0761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6148-492D-44D4-8BE1-16DBF1F289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9241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FF43-E7AB-4D1C-80A7-5E4E3D8C7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1165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676C-8183-4B8D-ABAA-A5DDBD9AF0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133319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6CAB-C746-438E-A112-49F4DAF4E0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976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90ED-3FDD-4E3B-B8BB-B617DBA157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2222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4A1F-AD5A-486D-9666-AA6BD9877E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48833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874C13-0624-42F9-9051-A895D81C50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6688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9E38-2D49-49F1-93C0-F589B0A0A2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6967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F2889F-F9B2-4F0A-A9D3-76B5FF801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7" r:id="rId2"/>
    <p:sldLayoutId id="2147483883" r:id="rId3"/>
    <p:sldLayoutId id="2147483878" r:id="rId4"/>
    <p:sldLayoutId id="2147483879" r:id="rId5"/>
    <p:sldLayoutId id="2147483880" r:id="rId6"/>
    <p:sldLayoutId id="2147483884" r:id="rId7"/>
    <p:sldLayoutId id="2147483885" r:id="rId8"/>
    <p:sldLayoutId id="2147483886" r:id="rId9"/>
    <p:sldLayoutId id="2147483881" r:id="rId10"/>
    <p:sldLayoutId id="214748388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C5367-6015-41A6-AE86-7E3491AD1886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9219" name="Picture 2" descr="虎年快乐图片_虎年快乐素材_虎年快乐模板免费下载-六图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4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8BB73-6F61-4B09-8ADB-E21FED6AE7F0}" type="slidenum">
              <a:rPr lang="zh-TW" altLang="en-US" sz="1400" smtClean="0"/>
              <a:pPr/>
              <a:t>10</a:t>
            </a:fld>
            <a:endParaRPr lang="en-US" altLang="zh-TW" sz="140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73325" y="1063625"/>
            <a:ext cx="4052888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零 食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73325" y="3438525"/>
            <a:ext cx="29543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零 分</a:t>
            </a:r>
            <a:endParaRPr lang="en-US" altLang="zh-TW" sz="9600" u="none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7EE8AB-0160-4498-BEB3-1A8D79E82C12}" type="slidenum">
              <a:rPr lang="zh-TW" altLang="en-US" sz="1400" smtClean="0"/>
              <a:pPr/>
              <a:t>11</a:t>
            </a:fld>
            <a:endParaRPr lang="en-US" altLang="zh-TW" sz="140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5625" y="1281113"/>
            <a:ext cx="8739188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葡萄乾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葡萄干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5263" y="3395663"/>
            <a:ext cx="63404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很乾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很干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1EF36E-86EC-41C0-9731-C4118B083A2D}" type="slidenum">
              <a:rPr lang="zh-TW" altLang="en-US" sz="1400" smtClean="0"/>
              <a:pPr/>
              <a:t>12</a:t>
            </a:fld>
            <a:endParaRPr lang="en-US" altLang="zh-TW" sz="140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25600" y="1117600"/>
            <a:ext cx="63404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麵包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面包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5450" y="3543300"/>
            <a:ext cx="818673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牛肉麵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牛肉面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5AD8CF-A3EA-4AD7-871D-91A38F254ADF}" type="slidenum">
              <a:rPr lang="zh-TW" altLang="en-US" sz="1400" smtClean="0"/>
              <a:pPr/>
              <a:t>13</a:t>
            </a:fld>
            <a:endParaRPr lang="en-US" altLang="zh-TW" sz="14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25750" y="1482725"/>
            <a:ext cx="3878263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  錢</a:t>
            </a:r>
            <a:endParaRPr lang="en-US" altLang="zh-TW" sz="96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  钱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1FB0D3-DFF8-4521-8C99-8304C02249AB}" type="slidenum">
              <a:rPr lang="zh-TW" altLang="en-US" sz="1400" smtClean="0"/>
              <a:pPr/>
              <a:t>14</a:t>
            </a:fld>
            <a:endParaRPr lang="en-US" altLang="zh-TW" sz="14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725" y="1225550"/>
            <a:ext cx="81867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手推車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手推车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17500" y="3630613"/>
            <a:ext cx="81883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向外推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向外推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09EFA6-4FB3-4BBE-BD9F-3B52C914FE1C}" type="slidenum">
              <a:rPr lang="zh-TW" altLang="en-US" sz="1400" smtClean="0"/>
              <a:pPr/>
              <a:t>15</a:t>
            </a:fld>
            <a:endParaRPr lang="en-US" altLang="zh-TW" sz="140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74900" y="677863"/>
            <a:ext cx="617378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健身房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86100" y="2416175"/>
            <a:ext cx="26479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endParaRPr lang="en-US" altLang="zh-TW" sz="9600" u="none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70038" y="4156075"/>
            <a:ext cx="63404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康復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康复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191839-C8E2-44A4-8772-45B5972210F9}" type="slidenum">
              <a:rPr lang="zh-TW" altLang="en-US" sz="1400" smtClean="0"/>
              <a:pPr/>
              <a:t>16</a:t>
            </a:fld>
            <a:endParaRPr lang="en-US" altLang="zh-TW" sz="140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60638" y="1182688"/>
            <a:ext cx="326231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latin typeface="標楷體" panose="03000509000000000000" pitchFamily="65" charset="-120"/>
                <a:ea typeface="標楷體" panose="03000509000000000000" pitchFamily="65" charset="-120"/>
              </a:rPr>
              <a:t>管 理</a:t>
            </a:r>
            <a:endParaRPr lang="en-US" altLang="zh-TW" sz="9600" u="none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38425" y="3259138"/>
            <a:ext cx="326231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latin typeface="標楷體" panose="03000509000000000000" pitchFamily="65" charset="-120"/>
                <a:ea typeface="標楷體" panose="03000509000000000000" pitchFamily="65" charset="-120"/>
              </a:rPr>
              <a:t>吸 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662113" y="1016000"/>
            <a:ext cx="62896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000" b="1" u="none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第六課</a:t>
            </a:r>
          </a:p>
          <a:p>
            <a:pPr eaLnBrk="1" hangingPunct="1"/>
            <a:endParaRPr lang="zh-TW" altLang="en-US" sz="8000" b="1" u="none">
              <a:solidFill>
                <a:srgbClr val="FFCC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8000" b="1" u="none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怎樣吃才健康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DD5A96-471E-41F0-B2AC-7FA6F59A912A}" type="slidenum">
              <a:rPr lang="zh-TW" altLang="en-US" sz="1400" smtClean="0"/>
              <a:pPr/>
              <a:t>17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0"/>
            <a:ext cx="3249612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0"/>
            <a:ext cx="300355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425"/>
            <a:ext cx="2932113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195513"/>
            <a:ext cx="3616325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278063"/>
            <a:ext cx="2393950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1850"/>
            <a:ext cx="241617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633913"/>
            <a:ext cx="2224087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908550"/>
            <a:ext cx="292417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5638B6-1BCD-4B73-AAE2-7D6F69E8DAF5}" type="slidenum">
              <a:rPr lang="zh-TW" altLang="en-US" sz="1400" smtClean="0"/>
              <a:pPr/>
              <a:t>18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-330200"/>
            <a:ext cx="22034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038"/>
            <a:ext cx="370363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0"/>
            <a:ext cx="26543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0"/>
            <a:ext cx="2951163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070100"/>
            <a:ext cx="247332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754563"/>
            <a:ext cx="3095625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173288"/>
            <a:ext cx="3281362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00525"/>
            <a:ext cx="28956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A7D43B-45A0-47AF-AF38-52A6489E8431}" type="slidenum">
              <a:rPr lang="zh-TW" altLang="en-US" sz="1400" smtClean="0"/>
              <a:pPr/>
              <a:t>19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6C33D-5867-46E4-BF7D-A3EEB929F326}" type="slidenum">
              <a:rPr lang="zh-TW" altLang="en-US" sz="1400" smtClean="0"/>
              <a:pPr/>
              <a:t>2</a:t>
            </a:fld>
            <a:endParaRPr lang="en-US" altLang="zh-TW" sz="140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71788" y="1366838"/>
            <a:ext cx="4052887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陪著</a:t>
            </a:r>
            <a:endParaRPr lang="en-US" altLang="zh-TW" sz="96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陪着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60350"/>
            <a:ext cx="7696200" cy="646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D71501-2276-402A-8221-2221DF8381BB}" type="slidenum">
              <a:rPr lang="zh-TW" altLang="en-US" sz="1400" smtClean="0"/>
              <a:pPr/>
              <a:t>20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73063"/>
            <a:ext cx="7943850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0D586D-7D7B-42D9-B900-66749D28EDAD}" type="slidenum">
              <a:rPr lang="zh-TW" altLang="en-US" sz="1400" smtClean="0"/>
              <a:pPr/>
              <a:t>21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982663" y="598488"/>
            <a:ext cx="6288087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9600" b="1" u="none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故事：</a:t>
            </a:r>
          </a:p>
          <a:p>
            <a:pPr eaLnBrk="1" hangingPunct="1"/>
            <a:r>
              <a:rPr lang="zh-TW" altLang="en-US" sz="9600" b="1" u="none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食物金字塔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96F6E6-0ED3-4E01-AEDF-A01B4D0A4B22}" type="slidenum">
              <a:rPr lang="zh-TW" altLang="en-US" sz="1400" smtClean="0"/>
              <a:pPr/>
              <a:t>22</a:t>
            </a:fld>
            <a:endParaRPr lang="en-US" altLang="zh-TW" sz="1400" smtClean="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819525"/>
            <a:ext cx="23558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2088"/>
            <a:ext cx="8005763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66ECC3-50FB-41BE-9839-54C2EAF29B9C}" type="slidenum">
              <a:rPr lang="zh-TW" altLang="en-US" sz="1400" smtClean="0"/>
              <a:pPr/>
              <a:t>23</a:t>
            </a:fld>
            <a:endParaRPr lang="en-US" altLang="zh-TW" sz="1400" smtClean="0"/>
          </a:p>
        </p:txBody>
      </p:sp>
      <p:sp>
        <p:nvSpPr>
          <p:cNvPr id="54276" name="文本框 1"/>
          <p:cNvSpPr txBox="1">
            <a:spLocks noChangeArrowheads="1"/>
          </p:cNvSpPr>
          <p:nvPr/>
        </p:nvSpPr>
        <p:spPr bwMode="auto">
          <a:xfrm>
            <a:off x="-3175" y="5264150"/>
            <a:ext cx="9297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u="none">
                <a:solidFill>
                  <a:srgbClr val="0070C0"/>
                </a:solidFill>
              </a:rPr>
              <a:t>晚饭时，爸爸看见</a:t>
            </a:r>
            <a:r>
              <a:rPr lang="zh-CN" altLang="en-US" sz="2800" u="none">
                <a:solidFill>
                  <a:srgbClr val="0070C0"/>
                </a:solidFill>
                <a:latin typeface="inherit"/>
              </a:rPr>
              <a:t>满</a:t>
            </a:r>
            <a:r>
              <a:rPr lang="zh-TW" altLang="en-US" sz="2800" u="none">
                <a:solidFill>
                  <a:srgbClr val="0070C0"/>
                </a:solidFill>
                <a:latin typeface="inherit"/>
              </a:rPr>
              <a:t>桌子</a:t>
            </a:r>
            <a:r>
              <a:rPr lang="zh-CN" altLang="en-US" sz="2800" u="none">
                <a:solidFill>
                  <a:srgbClr val="0070C0"/>
                </a:solidFill>
                <a:latin typeface="inherit"/>
              </a:rPr>
              <a:t>菜</a:t>
            </a:r>
            <a:r>
              <a:rPr lang="zh-CN" altLang="en-US" sz="2800" u="none">
                <a:solidFill>
                  <a:srgbClr val="0070C0"/>
                </a:solidFill>
              </a:rPr>
              <a:t>，说：“</a:t>
            </a:r>
            <a:r>
              <a:rPr lang="en-US" altLang="zh-CN" sz="2800" u="none">
                <a:solidFill>
                  <a:srgbClr val="0070C0"/>
                </a:solidFill>
              </a:rPr>
              <a:t>…</a:t>
            </a:r>
            <a:r>
              <a:rPr lang="zh-CN" altLang="en-US" sz="2800" u="none">
                <a:solidFill>
                  <a:srgbClr val="0070C0"/>
                </a:solidFill>
              </a:rPr>
              <a:t>”爷爷说</a:t>
            </a:r>
            <a:r>
              <a:rPr lang="en-US" altLang="zh-CN" sz="2800" u="none">
                <a:solidFill>
                  <a:srgbClr val="0070C0"/>
                </a:solidFill>
              </a:rPr>
              <a:t>:</a:t>
            </a:r>
            <a:r>
              <a:rPr lang="zh-CN" altLang="en-US" sz="2800" u="none">
                <a:solidFill>
                  <a:srgbClr val="0070C0"/>
                </a:solidFill>
              </a:rPr>
              <a:t>“</a:t>
            </a:r>
            <a:r>
              <a:rPr lang="en-US" altLang="zh-CN" sz="2800" u="none">
                <a:solidFill>
                  <a:srgbClr val="0070C0"/>
                </a:solidFill>
              </a:rPr>
              <a:t>…</a:t>
            </a:r>
            <a:r>
              <a:rPr lang="zh-CN" altLang="en-US" sz="2800" u="none">
                <a:solidFill>
                  <a:srgbClr val="0070C0"/>
                </a:solidFill>
              </a:rPr>
              <a:t>”</a:t>
            </a:r>
            <a:endParaRPr lang="en-US" altLang="zh-CN" sz="2800" u="none">
              <a:solidFill>
                <a:srgbClr val="0070C0"/>
              </a:solidFill>
            </a:endParaRPr>
          </a:p>
          <a:p>
            <a:r>
              <a:rPr lang="zh-TW" altLang="en-US" sz="2800" u="none">
                <a:solidFill>
                  <a:srgbClr val="C00000"/>
                </a:solidFill>
                <a:latin typeface="inherit"/>
              </a:rPr>
              <a:t>晚飯時，爸爸看見滿桌子菜，說：</a:t>
            </a:r>
            <a:r>
              <a:rPr lang="zh-TW" altLang="en-US" sz="2800" u="none">
                <a:solidFill>
                  <a:srgbClr val="C00000"/>
                </a:solidFill>
              </a:rPr>
              <a:t>“</a:t>
            </a:r>
            <a:r>
              <a:rPr lang="en-US" altLang="zh-TW" sz="2800" u="none">
                <a:solidFill>
                  <a:srgbClr val="C00000"/>
                </a:solidFill>
              </a:rPr>
              <a:t>…”</a:t>
            </a:r>
            <a:r>
              <a:rPr lang="zh-TW" altLang="en-US" sz="2800" u="none">
                <a:solidFill>
                  <a:srgbClr val="C00000"/>
                </a:solidFill>
                <a:latin typeface="inherit"/>
              </a:rPr>
              <a:t>爺爺說</a:t>
            </a:r>
            <a:r>
              <a:rPr lang="en-US" altLang="zh-TW" sz="2800" u="none">
                <a:solidFill>
                  <a:srgbClr val="C00000"/>
                </a:solidFill>
                <a:latin typeface="inherit"/>
              </a:rPr>
              <a:t>:</a:t>
            </a:r>
            <a:r>
              <a:rPr lang="en-US" altLang="zh-TW" sz="2800" u="none">
                <a:solidFill>
                  <a:srgbClr val="C00000"/>
                </a:solidFill>
              </a:rPr>
              <a:t>“…” </a:t>
            </a:r>
          </a:p>
          <a:p>
            <a:endParaRPr lang="en-US" altLang="en-US" sz="4000" u="none">
              <a:solidFill>
                <a:srgbClr val="0070C0"/>
              </a:solidFill>
            </a:endParaRP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0" y="184150"/>
            <a:ext cx="28575" cy="889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800"/>
              <a:t> </a:t>
            </a:r>
            <a:endParaRPr lang="zh-TW" altLang="en-US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7800"/>
            <a:ext cx="790257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E0DA07-FC9B-45B5-9357-37291B3DC2E9}" type="slidenum">
              <a:rPr lang="zh-TW" altLang="en-US" sz="1400" smtClean="0"/>
              <a:pPr/>
              <a:t>24</a:t>
            </a:fld>
            <a:endParaRPr lang="en-US" altLang="zh-TW" sz="1400" smtClean="0"/>
          </a:p>
        </p:txBody>
      </p:sp>
      <p:sp>
        <p:nvSpPr>
          <p:cNvPr id="56324" name="文本框 1"/>
          <p:cNvSpPr txBox="1">
            <a:spLocks noChangeArrowheads="1"/>
          </p:cNvSpPr>
          <p:nvPr/>
        </p:nvSpPr>
        <p:spPr bwMode="auto">
          <a:xfrm>
            <a:off x="919163" y="5254625"/>
            <a:ext cx="6505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妈妈说：“今天的腊八粥里有</a:t>
            </a:r>
            <a:r>
              <a:rPr lang="en-US" altLang="zh-CN" sz="3200" u="none">
                <a:solidFill>
                  <a:srgbClr val="0070C0"/>
                </a:solidFill>
              </a:rPr>
              <a:t>……”</a:t>
            </a:r>
          </a:p>
          <a:p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媽媽說：</a:t>
            </a:r>
            <a:r>
              <a:rPr lang="zh-TW" altLang="en-US" sz="3200" u="none">
                <a:solidFill>
                  <a:srgbClr val="C00000"/>
                </a:solidFill>
              </a:rPr>
              <a:t>“</a:t>
            </a:r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今天的臘八粥裡有</a:t>
            </a:r>
            <a:r>
              <a:rPr lang="en-US" altLang="zh-TW" sz="3200" u="none">
                <a:solidFill>
                  <a:srgbClr val="C00000"/>
                </a:solidFill>
              </a:rPr>
              <a:t>……”</a:t>
            </a:r>
            <a:r>
              <a:rPr lang="en-US" altLang="zh-TW" sz="1100" u="none">
                <a:solidFill>
                  <a:srgbClr val="C00000"/>
                </a:solidFill>
              </a:rPr>
              <a:t> </a:t>
            </a:r>
            <a:endParaRPr lang="en-US" altLang="zh-TW" sz="3200" u="none">
              <a:solidFill>
                <a:srgbClr val="C00000"/>
              </a:solidFill>
            </a:endParaRPr>
          </a:p>
          <a:p>
            <a:endParaRPr lang="en-US" altLang="en-US" sz="3200" u="none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0813"/>
            <a:ext cx="79121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D94D34-A62F-48B8-95C8-3BFCBA7B9FB3}" type="slidenum">
              <a:rPr lang="zh-TW" altLang="en-US" sz="1400" smtClean="0"/>
              <a:pPr/>
              <a:t>25</a:t>
            </a:fld>
            <a:endParaRPr lang="en-US" altLang="zh-TW" sz="1400" smtClean="0"/>
          </a:p>
        </p:txBody>
      </p:sp>
      <p:sp>
        <p:nvSpPr>
          <p:cNvPr id="58372" name="文本框 1"/>
          <p:cNvSpPr txBox="1">
            <a:spLocks noChangeArrowheads="1"/>
          </p:cNvSpPr>
          <p:nvPr/>
        </p:nvSpPr>
        <p:spPr bwMode="auto">
          <a:xfrm>
            <a:off x="187325" y="5238750"/>
            <a:ext cx="79819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友友拿出一张讲义，他指着食物说：“</a:t>
            </a:r>
            <a:r>
              <a:rPr lang="en-US" altLang="zh-CN" sz="3200" u="none">
                <a:solidFill>
                  <a:srgbClr val="0070C0"/>
                </a:solidFill>
              </a:rPr>
              <a:t>…</a:t>
            </a:r>
            <a:r>
              <a:rPr lang="zh-CN" altLang="en-US" sz="3200" u="none">
                <a:solidFill>
                  <a:srgbClr val="0070C0"/>
                </a:solidFill>
              </a:rPr>
              <a:t>”</a:t>
            </a:r>
            <a:endParaRPr lang="en-US" altLang="zh-CN" sz="3200" u="none">
              <a:solidFill>
                <a:srgbClr val="0070C0"/>
              </a:solidFill>
            </a:endParaRPr>
          </a:p>
          <a:p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友友拿出一張講義，他指著食物說：</a:t>
            </a:r>
            <a:r>
              <a:rPr lang="zh-TW" altLang="en-US" sz="3200" u="none">
                <a:solidFill>
                  <a:srgbClr val="C00000"/>
                </a:solidFill>
              </a:rPr>
              <a:t>“</a:t>
            </a:r>
            <a:r>
              <a:rPr lang="en-US" altLang="zh-TW" sz="3200" u="none">
                <a:solidFill>
                  <a:srgbClr val="C00000"/>
                </a:solidFill>
              </a:rPr>
              <a:t>…” </a:t>
            </a:r>
          </a:p>
          <a:p>
            <a:endParaRPr lang="zh-TW" altLang="en-US" sz="4400" u="none">
              <a:solidFill>
                <a:srgbClr val="FF0000"/>
              </a:solidFill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14325"/>
            <a:ext cx="8085138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63BD4-7529-44F4-8D83-F8C46111D91E}" type="slidenum">
              <a:rPr lang="zh-TW" altLang="en-US" sz="1400" smtClean="0"/>
              <a:pPr/>
              <a:t>26</a:t>
            </a:fld>
            <a:endParaRPr lang="en-US" altLang="zh-TW" sz="1400" smtClean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60423" name="文本框 1"/>
          <p:cNvSpPr txBox="1">
            <a:spLocks noChangeArrowheads="1"/>
          </p:cNvSpPr>
          <p:nvPr/>
        </p:nvSpPr>
        <p:spPr bwMode="auto">
          <a:xfrm>
            <a:off x="0" y="5254625"/>
            <a:ext cx="10345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爷爷问</a:t>
            </a:r>
            <a:r>
              <a:rPr lang="en-US" altLang="zh-CN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en-US" altLang="zh-CN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  <a:r>
              <a:rPr lang="zh-CN" altLang="en-US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”友友说</a:t>
            </a:r>
            <a:r>
              <a:rPr lang="en-US" altLang="zh-CN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“食物金字塔。老师说，</a:t>
            </a:r>
            <a:r>
              <a:rPr lang="en-US" altLang="zh-CN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  <a:r>
              <a:rPr lang="zh-CN" altLang="en-US" sz="3200" u="none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3200" u="none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TW" altLang="en-US" sz="3200" u="none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爺爺問</a:t>
            </a:r>
            <a:r>
              <a:rPr lang="en-US" altLang="zh-TW" sz="3200" u="none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:“…”</a:t>
            </a:r>
            <a:r>
              <a:rPr lang="zh-TW" altLang="en-US" sz="3200" u="none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友友說</a:t>
            </a:r>
            <a:r>
              <a:rPr lang="en-US" altLang="zh-TW" sz="3200" u="none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:“</a:t>
            </a:r>
            <a:r>
              <a:rPr lang="zh-TW" altLang="en-US" sz="3200" u="none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食物金字塔。老師說，</a:t>
            </a:r>
            <a:r>
              <a:rPr lang="en-US" altLang="zh-TW" sz="3200" u="none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…”</a:t>
            </a:r>
            <a:r>
              <a:rPr lang="en-US" altLang="zh-TW" sz="1100" u="none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TW" sz="3200" u="none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en-US" sz="3200" u="none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424" name="Rectangle 10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04788"/>
            <a:ext cx="7591425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080C72-3E61-485F-9956-8DA826F430A4}" type="slidenum">
              <a:rPr lang="zh-TW" altLang="en-US" sz="1400" smtClean="0"/>
              <a:pPr/>
              <a:t>27</a:t>
            </a:fld>
            <a:endParaRPr lang="en-US" altLang="zh-TW" sz="1400" smtClean="0"/>
          </a:p>
        </p:txBody>
      </p:sp>
      <p:sp>
        <p:nvSpPr>
          <p:cNvPr id="62468" name="文本框 1"/>
          <p:cNvSpPr txBox="1">
            <a:spLocks noChangeArrowheads="1"/>
          </p:cNvSpPr>
          <p:nvPr/>
        </p:nvSpPr>
        <p:spPr bwMode="auto">
          <a:xfrm>
            <a:off x="2265363" y="5308600"/>
            <a:ext cx="40814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u="none">
                <a:solidFill>
                  <a:srgbClr val="0070C0"/>
                </a:solidFill>
              </a:rPr>
              <a:t>金字塔分六部分</a:t>
            </a:r>
            <a:r>
              <a:rPr lang="en-US" altLang="zh-CN" sz="4000" u="none">
                <a:solidFill>
                  <a:srgbClr val="0070C0"/>
                </a:solidFill>
              </a:rPr>
              <a:t>:</a:t>
            </a:r>
          </a:p>
          <a:p>
            <a:r>
              <a:rPr lang="zh-TW" altLang="en-US" sz="4000" u="none">
                <a:solidFill>
                  <a:srgbClr val="C00000"/>
                </a:solidFill>
                <a:latin typeface="inherit"/>
              </a:rPr>
              <a:t>金字塔分六部分</a:t>
            </a:r>
            <a:r>
              <a:rPr lang="en-US" altLang="zh-TW" sz="4000" u="none">
                <a:solidFill>
                  <a:srgbClr val="C00000"/>
                </a:solidFill>
                <a:latin typeface="inherit"/>
              </a:rPr>
              <a:t>:</a:t>
            </a:r>
            <a:r>
              <a:rPr lang="zh-TW" altLang="en-US" sz="1400" u="none">
                <a:solidFill>
                  <a:srgbClr val="C00000"/>
                </a:solidFill>
              </a:rPr>
              <a:t> </a:t>
            </a:r>
            <a:endParaRPr lang="zh-TW" altLang="en-US" sz="4000" u="none">
              <a:solidFill>
                <a:srgbClr val="C00000"/>
              </a:solidFill>
            </a:endParaRPr>
          </a:p>
          <a:p>
            <a:endParaRPr lang="en-US" altLang="en-US" sz="4000" u="none">
              <a:solidFill>
                <a:srgbClr val="0070C0"/>
              </a:solidFill>
            </a:endParaRP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14325"/>
            <a:ext cx="7864475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1D7F99-0B04-4837-9672-A74A85F7AEE7}" type="slidenum">
              <a:rPr lang="zh-TW" altLang="en-US" sz="1400" smtClean="0"/>
              <a:pPr/>
              <a:t>28</a:t>
            </a:fld>
            <a:endParaRPr lang="en-US" altLang="zh-TW" sz="1400" smtClean="0"/>
          </a:p>
        </p:txBody>
      </p:sp>
      <p:sp>
        <p:nvSpPr>
          <p:cNvPr id="64516" name="文本框 1"/>
          <p:cNvSpPr txBox="1">
            <a:spLocks noChangeArrowheads="1"/>
          </p:cNvSpPr>
          <p:nvPr/>
        </p:nvSpPr>
        <p:spPr bwMode="auto">
          <a:xfrm>
            <a:off x="1349375" y="5072063"/>
            <a:ext cx="5519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黄色部分代表</a:t>
            </a:r>
            <a:r>
              <a:rPr lang="en-US" altLang="zh-CN" sz="3200" u="none">
                <a:solidFill>
                  <a:srgbClr val="0070C0"/>
                </a:solidFill>
              </a:rPr>
              <a:t>…,</a:t>
            </a:r>
            <a:r>
              <a:rPr lang="zh-CN" altLang="en-US" sz="3200" u="none">
                <a:solidFill>
                  <a:srgbClr val="0070C0"/>
                </a:solidFill>
              </a:rPr>
              <a:t>老师说，</a:t>
            </a:r>
            <a:r>
              <a:rPr lang="en-US" altLang="zh-CN" sz="3200" u="none">
                <a:solidFill>
                  <a:srgbClr val="0070C0"/>
                </a:solidFill>
              </a:rPr>
              <a:t>…</a:t>
            </a:r>
          </a:p>
          <a:p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黃色部分代表</a:t>
            </a:r>
            <a:r>
              <a:rPr lang="en-US" altLang="zh-TW" sz="3200" u="none">
                <a:solidFill>
                  <a:srgbClr val="C00000"/>
                </a:solidFill>
                <a:latin typeface="inherit"/>
              </a:rPr>
              <a:t>…,</a:t>
            </a:r>
            <a:r>
              <a:rPr lang="zh-CN" altLang="en-US" sz="3200" u="none">
                <a:solidFill>
                  <a:srgbClr val="C00000"/>
                </a:solidFill>
                <a:latin typeface="inherit"/>
              </a:rPr>
              <a:t>老師説，</a:t>
            </a:r>
            <a:r>
              <a:rPr lang="en-US" altLang="zh-CN" sz="3200" u="none">
                <a:solidFill>
                  <a:srgbClr val="C00000"/>
                </a:solidFill>
                <a:latin typeface="inherit"/>
              </a:rPr>
              <a:t>…</a:t>
            </a:r>
            <a:endParaRPr lang="zh-TW" altLang="en-US" sz="3200"/>
          </a:p>
          <a:p>
            <a:r>
              <a:rPr lang="zh-CN" altLang="en-US" sz="3200" u="none"/>
              <a:t> </a:t>
            </a:r>
            <a:endParaRPr lang="en-US" altLang="en-US" sz="3200" u="none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300038"/>
            <a:ext cx="78819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357E13-5305-4B84-AF78-7CE5FA8EE555}" type="slidenum">
              <a:rPr lang="zh-TW" altLang="en-US" sz="1400" smtClean="0"/>
              <a:pPr/>
              <a:t>29</a:t>
            </a:fld>
            <a:endParaRPr lang="en-US" altLang="zh-TW" sz="1400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66565" name="文本框 1"/>
          <p:cNvSpPr txBox="1">
            <a:spLocks noChangeArrowheads="1"/>
          </p:cNvSpPr>
          <p:nvPr/>
        </p:nvSpPr>
        <p:spPr bwMode="auto">
          <a:xfrm>
            <a:off x="715963" y="5267325"/>
            <a:ext cx="6864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爷爷说：“老师说得</a:t>
            </a:r>
            <a:r>
              <a:rPr lang="en-US" altLang="zh-CN" sz="3200" u="none">
                <a:solidFill>
                  <a:srgbClr val="0070C0"/>
                </a:solidFill>
              </a:rPr>
              <a:t>…,</a:t>
            </a:r>
            <a:r>
              <a:rPr lang="zh-CN" altLang="en-US" sz="3200" u="none">
                <a:solidFill>
                  <a:srgbClr val="0070C0"/>
                </a:solidFill>
              </a:rPr>
              <a:t>脂肪就是</a:t>
            </a:r>
            <a:r>
              <a:rPr lang="en-US" altLang="zh-CN" sz="3200" u="none">
                <a:solidFill>
                  <a:srgbClr val="0070C0"/>
                </a:solidFill>
              </a:rPr>
              <a:t>…</a:t>
            </a:r>
            <a:r>
              <a:rPr lang="zh-CN" altLang="en-US" sz="3200" u="none">
                <a:solidFill>
                  <a:srgbClr val="0070C0"/>
                </a:solidFill>
              </a:rPr>
              <a:t>”</a:t>
            </a:r>
            <a:endParaRPr lang="en-US" altLang="zh-CN" sz="3200" u="none">
              <a:solidFill>
                <a:srgbClr val="0070C0"/>
              </a:solidFill>
            </a:endParaRPr>
          </a:p>
          <a:p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爺爺說：</a:t>
            </a:r>
            <a:r>
              <a:rPr lang="zh-TW" altLang="en-US" sz="3200" u="none">
                <a:solidFill>
                  <a:srgbClr val="C00000"/>
                </a:solidFill>
              </a:rPr>
              <a:t>“</a:t>
            </a:r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老師說得</a:t>
            </a:r>
            <a:r>
              <a:rPr lang="en-US" altLang="zh-TW" sz="3200" u="none">
                <a:solidFill>
                  <a:srgbClr val="C00000"/>
                </a:solidFill>
              </a:rPr>
              <a:t>…</a:t>
            </a:r>
            <a:r>
              <a:rPr lang="en-US" altLang="zh-TW" sz="3200" u="none">
                <a:solidFill>
                  <a:srgbClr val="C00000"/>
                </a:solidFill>
                <a:latin typeface="inherit"/>
              </a:rPr>
              <a:t>,</a:t>
            </a:r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脂肪就是</a:t>
            </a:r>
            <a:r>
              <a:rPr lang="en-US" altLang="zh-TW" sz="3200" u="none">
                <a:solidFill>
                  <a:srgbClr val="C00000"/>
                </a:solidFill>
              </a:rPr>
              <a:t>…”</a:t>
            </a:r>
            <a:r>
              <a:rPr lang="en-US" altLang="zh-TW" sz="1100" u="none">
                <a:solidFill>
                  <a:srgbClr val="C00000"/>
                </a:solidFill>
              </a:rPr>
              <a:t> </a:t>
            </a:r>
            <a:endParaRPr lang="en-US" altLang="zh-TW" sz="3200" u="none">
              <a:solidFill>
                <a:srgbClr val="C00000"/>
              </a:solidFill>
            </a:endParaRPr>
          </a:p>
          <a:p>
            <a:endParaRPr lang="en-US" altLang="en-US" sz="3200" u="none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FB2256-89E1-4488-B492-42DE0DAA69FE}" type="slidenum">
              <a:rPr lang="zh-TW" altLang="en-US" sz="1400" smtClean="0"/>
              <a:pPr/>
              <a:t>3</a:t>
            </a:fld>
            <a:endParaRPr lang="en-US" altLang="zh-TW" sz="140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24100" y="725488"/>
            <a:ext cx="4424363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小吃部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979738" y="3003550"/>
            <a:ext cx="2646362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endParaRPr lang="en-US" altLang="zh-TW" sz="9600" u="none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00038"/>
            <a:ext cx="73914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6A844A-6BA0-46C5-90B9-9C77CF2B5ECE}" type="slidenum">
              <a:rPr lang="zh-TW" altLang="en-US" sz="1400" smtClean="0"/>
              <a:pPr/>
              <a:t>30</a:t>
            </a:fld>
            <a:endParaRPr lang="en-US" altLang="zh-TW" sz="1400" smtClean="0"/>
          </a:p>
        </p:txBody>
      </p:sp>
      <p:sp>
        <p:nvSpPr>
          <p:cNvPr id="68612" name="文本框 1"/>
          <p:cNvSpPr txBox="1">
            <a:spLocks noChangeArrowheads="1"/>
          </p:cNvSpPr>
          <p:nvPr/>
        </p:nvSpPr>
        <p:spPr bwMode="auto">
          <a:xfrm>
            <a:off x="409575" y="5287963"/>
            <a:ext cx="8831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食品公司在零食里面加了</a:t>
            </a:r>
            <a:r>
              <a:rPr lang="en-US" altLang="zh-CN" sz="3200" u="none">
                <a:solidFill>
                  <a:srgbClr val="0070C0"/>
                </a:solidFill>
              </a:rPr>
              <a:t>…</a:t>
            </a:r>
            <a:r>
              <a:rPr lang="zh-CN" altLang="en-US" sz="3200" u="none">
                <a:solidFill>
                  <a:srgbClr val="0070C0"/>
                </a:solidFill>
              </a:rPr>
              <a:t>，所以要特别注意</a:t>
            </a:r>
            <a:r>
              <a:rPr lang="en-US" altLang="zh-CN" sz="3200" u="none">
                <a:solidFill>
                  <a:srgbClr val="0070C0"/>
                </a:solidFill>
              </a:rPr>
              <a:t>…</a:t>
            </a:r>
          </a:p>
          <a:p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食品公司在零食裡面加了</a:t>
            </a:r>
            <a:r>
              <a:rPr lang="en-US" altLang="zh-TW" sz="3200" u="none">
                <a:solidFill>
                  <a:srgbClr val="C00000"/>
                </a:solidFill>
              </a:rPr>
              <a:t>…</a:t>
            </a:r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，所以要特別注意</a:t>
            </a:r>
            <a:r>
              <a:rPr lang="en-US" altLang="zh-TW" sz="3200" u="none">
                <a:solidFill>
                  <a:srgbClr val="C00000"/>
                </a:solidFill>
              </a:rPr>
              <a:t>…</a:t>
            </a:r>
            <a:r>
              <a:rPr lang="en-US" altLang="zh-TW" sz="1100" u="none">
                <a:solidFill>
                  <a:srgbClr val="C00000"/>
                </a:solidFill>
              </a:rPr>
              <a:t> </a:t>
            </a:r>
            <a:endParaRPr lang="en-US" altLang="zh-TW" sz="3200" u="none">
              <a:solidFill>
                <a:srgbClr val="C00000"/>
              </a:solidFill>
            </a:endParaRPr>
          </a:p>
          <a:p>
            <a:endParaRPr lang="en-US" altLang="en-US" sz="3200" u="none">
              <a:solidFill>
                <a:srgbClr val="0070C0"/>
              </a:solidFill>
            </a:endParaRP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 u="none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184150"/>
            <a:ext cx="28575" cy="889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800"/>
              <a:t> </a:t>
            </a:r>
            <a:endParaRPr lang="zh-TW" altLang="en-US"/>
          </a:p>
        </p:txBody>
      </p:sp>
      <p:sp>
        <p:nvSpPr>
          <p:cNvPr id="68615" name="Rectangle 9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663"/>
            <a:ext cx="8007350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9B8CB5-73C4-468A-A103-E66758B34B2C}" type="slidenum">
              <a:rPr lang="zh-TW" altLang="en-US" sz="1400" smtClean="0"/>
              <a:pPr/>
              <a:t>31</a:t>
            </a:fld>
            <a:endParaRPr lang="en-US" altLang="zh-TW" sz="140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07950" y="5180013"/>
            <a:ext cx="8712200" cy="2062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u="none" dirty="0">
                <a:solidFill>
                  <a:srgbClr val="0070C0"/>
                </a:solidFill>
              </a:rPr>
              <a:t>妈妈说：“友友，以后买什么</a:t>
            </a:r>
            <a:r>
              <a:rPr lang="en-US" altLang="zh-CN" sz="2800" u="none" dirty="0">
                <a:solidFill>
                  <a:srgbClr val="0070C0"/>
                </a:solidFill>
              </a:rPr>
              <a:t>…”</a:t>
            </a:r>
            <a:r>
              <a:rPr lang="zh-CN" altLang="en-US" sz="2800" u="none" dirty="0">
                <a:solidFill>
                  <a:srgbClr val="0070C0"/>
                </a:solidFill>
              </a:rPr>
              <a:t>友友说：“好啊！</a:t>
            </a:r>
            <a:r>
              <a:rPr lang="en-US" altLang="zh-CN" sz="2800" u="none" dirty="0">
                <a:solidFill>
                  <a:srgbClr val="0070C0"/>
                </a:solidFill>
              </a:rPr>
              <a:t>…”</a:t>
            </a:r>
          </a:p>
          <a:p>
            <a:pPr>
              <a:defRPr/>
            </a:pP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媽媽說：</a:t>
            </a:r>
            <a:r>
              <a:rPr lang="zh-TW" altLang="en-US" sz="2800" u="none" dirty="0">
                <a:solidFill>
                  <a:srgbClr val="C00000"/>
                </a:solidFill>
              </a:rPr>
              <a:t>“</a:t>
            </a: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友友，以后買什麼</a:t>
            </a:r>
            <a:r>
              <a:rPr lang="en-US" altLang="zh-TW" sz="2800" u="none" dirty="0">
                <a:solidFill>
                  <a:srgbClr val="C00000"/>
                </a:solidFill>
              </a:rPr>
              <a:t>…”</a:t>
            </a: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友友說：</a:t>
            </a:r>
            <a:r>
              <a:rPr lang="zh-TW" altLang="en-US" sz="2800" u="none" dirty="0">
                <a:solidFill>
                  <a:srgbClr val="C00000"/>
                </a:solidFill>
              </a:rPr>
              <a:t>“</a:t>
            </a: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好啊！</a:t>
            </a:r>
            <a:r>
              <a:rPr lang="en-US" altLang="zh-TW" sz="2800" u="none" dirty="0">
                <a:solidFill>
                  <a:srgbClr val="C00000"/>
                </a:solidFill>
              </a:rPr>
              <a:t>…”</a:t>
            </a:r>
            <a:r>
              <a:rPr lang="en-US" altLang="zh-TW" sz="1050" u="none" dirty="0">
                <a:solidFill>
                  <a:srgbClr val="C00000"/>
                </a:solidFill>
              </a:rPr>
              <a:t> </a:t>
            </a:r>
            <a:endParaRPr lang="en-US" altLang="zh-TW" sz="2800" u="none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CN" sz="2800" u="none" dirty="0"/>
          </a:p>
          <a:p>
            <a:pPr>
              <a:defRPr/>
            </a:pPr>
            <a:endParaRPr lang="en-US" sz="4400" u="none" dirty="0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27025"/>
            <a:ext cx="7847013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A80195-0954-4228-B5A1-6FC5563D09AE}" type="slidenum">
              <a:rPr lang="zh-TW" altLang="en-US" sz="1400" smtClean="0"/>
              <a:pPr/>
              <a:t>32</a:t>
            </a:fld>
            <a:endParaRPr lang="en-US" altLang="zh-TW" sz="1400" smtClean="0"/>
          </a:p>
        </p:txBody>
      </p:sp>
      <p:sp>
        <p:nvSpPr>
          <p:cNvPr id="72708" name="文本框 1"/>
          <p:cNvSpPr txBox="1">
            <a:spLocks noChangeArrowheads="1"/>
          </p:cNvSpPr>
          <p:nvPr/>
        </p:nvSpPr>
        <p:spPr bwMode="auto">
          <a:xfrm>
            <a:off x="561975" y="5172075"/>
            <a:ext cx="83915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u="none">
                <a:solidFill>
                  <a:srgbClr val="0070C0"/>
                </a:solidFill>
              </a:rPr>
              <a:t>妈妈端出</a:t>
            </a:r>
            <a:r>
              <a:rPr lang="en-US" altLang="zh-CN" sz="4000" u="none">
                <a:solidFill>
                  <a:srgbClr val="0070C0"/>
                </a:solidFill>
              </a:rPr>
              <a:t>…</a:t>
            </a:r>
            <a:r>
              <a:rPr lang="zh-CN" altLang="en-US" sz="4000" u="none">
                <a:solidFill>
                  <a:srgbClr val="0070C0"/>
                </a:solidFill>
              </a:rPr>
              <a:t>，友友说：“哇！</a:t>
            </a:r>
            <a:r>
              <a:rPr lang="en-US" altLang="zh-CN" sz="4000" u="none">
                <a:solidFill>
                  <a:srgbClr val="0070C0"/>
                </a:solidFill>
              </a:rPr>
              <a:t>……</a:t>
            </a:r>
            <a:r>
              <a:rPr lang="zh-CN" altLang="en-US" sz="4000" u="none">
                <a:solidFill>
                  <a:srgbClr val="0070C0"/>
                </a:solidFill>
              </a:rPr>
              <a:t>”</a:t>
            </a:r>
            <a:endParaRPr lang="en-US" altLang="zh-CN" sz="4000" u="none">
              <a:solidFill>
                <a:srgbClr val="0070C0"/>
              </a:solidFill>
            </a:endParaRPr>
          </a:p>
          <a:p>
            <a:r>
              <a:rPr lang="zh-TW" altLang="en-US" sz="4000">
                <a:solidFill>
                  <a:srgbClr val="C00000"/>
                </a:solidFill>
                <a:latin typeface="inherit"/>
              </a:rPr>
              <a:t>媽媽端出</a:t>
            </a:r>
            <a:r>
              <a:rPr lang="en-US" altLang="zh-TW" sz="4000">
                <a:solidFill>
                  <a:srgbClr val="C00000"/>
                </a:solidFill>
              </a:rPr>
              <a:t>…</a:t>
            </a:r>
            <a:r>
              <a:rPr lang="zh-TW" altLang="en-US" sz="4000">
                <a:solidFill>
                  <a:srgbClr val="C00000"/>
                </a:solidFill>
                <a:latin typeface="inherit"/>
              </a:rPr>
              <a:t>，友友說：</a:t>
            </a:r>
            <a:r>
              <a:rPr lang="zh-TW" altLang="en-US" sz="4000">
                <a:solidFill>
                  <a:srgbClr val="C00000"/>
                </a:solidFill>
              </a:rPr>
              <a:t>“</a:t>
            </a:r>
            <a:r>
              <a:rPr lang="zh-TW" altLang="en-US" sz="4000">
                <a:solidFill>
                  <a:srgbClr val="C00000"/>
                </a:solidFill>
                <a:latin typeface="inherit"/>
              </a:rPr>
              <a:t>哇！</a:t>
            </a:r>
            <a:r>
              <a:rPr lang="en-US" altLang="zh-TW" sz="4000">
                <a:solidFill>
                  <a:srgbClr val="C00000"/>
                </a:solidFill>
              </a:rPr>
              <a:t>……”</a:t>
            </a:r>
            <a:r>
              <a:rPr lang="en-US" altLang="zh-TW" sz="1400">
                <a:solidFill>
                  <a:srgbClr val="C00000"/>
                </a:solidFill>
              </a:rPr>
              <a:t> </a:t>
            </a:r>
            <a:endParaRPr lang="en-US" altLang="zh-TW" sz="4000">
              <a:solidFill>
                <a:srgbClr val="C00000"/>
              </a:solidFill>
            </a:endParaRPr>
          </a:p>
          <a:p>
            <a:endParaRPr lang="en-US" altLang="en-US" sz="4000" u="none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31775"/>
            <a:ext cx="79470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AB74B-5D47-4459-87A6-DC2694A969CA}" type="slidenum">
              <a:rPr lang="zh-TW" altLang="en-US" sz="1400" smtClean="0"/>
              <a:pPr/>
              <a:t>33</a:t>
            </a:fld>
            <a:endParaRPr lang="en-US" altLang="zh-TW" sz="140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303338" y="5376863"/>
            <a:ext cx="7215187" cy="1385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u="none" dirty="0">
                <a:solidFill>
                  <a:srgbClr val="0070C0"/>
                </a:solidFill>
              </a:rPr>
              <a:t>妈妈说：“多吃点</a:t>
            </a:r>
            <a:r>
              <a:rPr lang="en-US" altLang="zh-CN" sz="2800" u="none" dirty="0">
                <a:solidFill>
                  <a:srgbClr val="0070C0"/>
                </a:solidFill>
              </a:rPr>
              <a:t>!</a:t>
            </a:r>
            <a:r>
              <a:rPr lang="zh-CN" altLang="en-US" sz="2800" u="none" dirty="0">
                <a:solidFill>
                  <a:srgbClr val="0070C0"/>
                </a:solidFill>
              </a:rPr>
              <a:t>吃完饭后</a:t>
            </a:r>
            <a:r>
              <a:rPr lang="en-US" altLang="zh-CN" sz="2800" u="none" dirty="0">
                <a:solidFill>
                  <a:srgbClr val="0070C0"/>
                </a:solidFill>
              </a:rPr>
              <a:t>……</a:t>
            </a:r>
            <a:r>
              <a:rPr lang="zh-CN" altLang="en-US" sz="2800" u="none" dirty="0">
                <a:solidFill>
                  <a:srgbClr val="0070C0"/>
                </a:solidFill>
              </a:rPr>
              <a:t>很重要。”</a:t>
            </a:r>
            <a:endParaRPr lang="en-US" altLang="zh-CN" sz="2800" u="none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媽媽說：</a:t>
            </a:r>
            <a:r>
              <a:rPr lang="zh-TW" altLang="en-US" sz="2800" u="none" dirty="0">
                <a:solidFill>
                  <a:srgbClr val="C00000"/>
                </a:solidFill>
              </a:rPr>
              <a:t>“</a:t>
            </a: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多吃點</a:t>
            </a:r>
            <a:r>
              <a:rPr lang="en-US" altLang="zh-TW" sz="2800" u="none" dirty="0">
                <a:solidFill>
                  <a:srgbClr val="C00000"/>
                </a:solidFill>
                <a:latin typeface="inherit"/>
              </a:rPr>
              <a:t>!</a:t>
            </a: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吃完飯後</a:t>
            </a:r>
            <a:r>
              <a:rPr lang="en-US" altLang="zh-TW" sz="2800" u="none" dirty="0">
                <a:solidFill>
                  <a:srgbClr val="C00000"/>
                </a:solidFill>
              </a:rPr>
              <a:t>……</a:t>
            </a:r>
            <a:r>
              <a:rPr lang="zh-TW" altLang="en-US" sz="2800" u="none" dirty="0">
                <a:solidFill>
                  <a:srgbClr val="C00000"/>
                </a:solidFill>
                <a:latin typeface="inherit"/>
              </a:rPr>
              <a:t>很重要。</a:t>
            </a:r>
            <a:r>
              <a:rPr lang="zh-TW" altLang="en-US" sz="2800" u="none" dirty="0">
                <a:solidFill>
                  <a:srgbClr val="C00000"/>
                </a:solidFill>
              </a:rPr>
              <a:t>”</a:t>
            </a:r>
            <a:r>
              <a:rPr lang="zh-TW" altLang="en-US" sz="1050" u="none" dirty="0">
                <a:solidFill>
                  <a:srgbClr val="C00000"/>
                </a:solidFill>
              </a:rPr>
              <a:t> </a:t>
            </a:r>
            <a:endParaRPr lang="zh-TW" altLang="en-US" sz="2800" u="none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800" u="none" dirty="0">
              <a:solidFill>
                <a:srgbClr val="0070C0"/>
              </a:solidFill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188913" y="452438"/>
            <a:ext cx="90773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/>
              <a:t>5W1H</a:t>
            </a:r>
            <a:r>
              <a:rPr lang="en-US" altLang="zh-TW" sz="3200" u="none"/>
              <a:t>(</a:t>
            </a:r>
            <a:r>
              <a:rPr lang="zh-TW" altLang="en-US" sz="3200" u="none"/>
              <a:t>分組討論</a:t>
            </a:r>
            <a:r>
              <a:rPr lang="en-US" altLang="zh-TW" sz="3200" u="none"/>
              <a:t>,</a:t>
            </a:r>
            <a:r>
              <a:rPr lang="zh-TW" altLang="en-US" sz="3200" u="none"/>
              <a:t>根據故事回答以下的問題</a:t>
            </a:r>
            <a:r>
              <a:rPr lang="en-US" altLang="zh-TW" sz="3200" u="none"/>
              <a:t>)</a:t>
            </a:r>
            <a:endParaRPr lang="en-US" altLang="en-US" sz="6600" u="none"/>
          </a:p>
          <a:p>
            <a:pPr eaLnBrk="1" hangingPunct="1"/>
            <a:r>
              <a:rPr lang="en-US" altLang="en-US" sz="4800" u="none"/>
              <a:t>1.When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2.Where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3.Who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誰：</a:t>
            </a:r>
            <a:r>
              <a:rPr lang="zh-TW" altLang="en-US" sz="4800" u="none"/>
              <a:t> </a:t>
            </a:r>
            <a:endParaRPr lang="en-US" altLang="en-US" sz="4800" u="none"/>
          </a:p>
          <a:p>
            <a:pPr eaLnBrk="1" hangingPunct="1"/>
            <a:r>
              <a:rPr lang="en-US" altLang="en-US" sz="4800" u="none"/>
              <a:t>4.What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什麼事：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5.Why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6.How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如何做：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8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1D58A7-7B7C-48C8-A32F-5E00BE011958}" type="slidenum">
              <a:rPr lang="zh-TW" altLang="en-US" sz="1400" smtClean="0"/>
              <a:pPr/>
              <a:t>34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573088" y="3030538"/>
            <a:ext cx="8175625" cy="1595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573088" y="4818063"/>
            <a:ext cx="8283575" cy="1541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B9EF3-5AAA-4C95-9F25-82AD79DDFD3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78853" name="文本框 2"/>
          <p:cNvSpPr txBox="1">
            <a:spLocks noChangeArrowheads="1"/>
          </p:cNvSpPr>
          <p:nvPr/>
        </p:nvSpPr>
        <p:spPr bwMode="auto">
          <a:xfrm>
            <a:off x="573088" y="349250"/>
            <a:ext cx="615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800" u="none">
                <a:solidFill>
                  <a:srgbClr val="0070C0"/>
                </a:solidFill>
              </a:rPr>
              <a:t>游戏    </a:t>
            </a:r>
            <a:r>
              <a:rPr lang="zh-TW" altLang="en-US" sz="4800" u="none">
                <a:solidFill>
                  <a:srgbClr val="FF0000"/>
                </a:solidFill>
                <a:latin typeface="inherit"/>
              </a:rPr>
              <a:t>遊戲</a:t>
            </a:r>
            <a:endParaRPr lang="en-US" altLang="en-US" sz="4800" u="none">
              <a:solidFill>
                <a:srgbClr val="0070C0"/>
              </a:solidFill>
            </a:endParaRPr>
          </a:p>
        </p:txBody>
      </p:sp>
      <p:sp>
        <p:nvSpPr>
          <p:cNvPr id="78854" name="Rectangle 1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78855" name="文本框 5"/>
          <p:cNvSpPr txBox="1">
            <a:spLocks noChangeArrowheads="1"/>
          </p:cNvSpPr>
          <p:nvPr/>
        </p:nvSpPr>
        <p:spPr bwMode="auto">
          <a:xfrm>
            <a:off x="1503363" y="1354138"/>
            <a:ext cx="68310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请将下面的食物分类到食物链里</a:t>
            </a:r>
            <a:endParaRPr lang="en-US" altLang="zh-CN" sz="3200" u="none">
              <a:solidFill>
                <a:srgbClr val="0070C0"/>
              </a:solidFill>
            </a:endParaRPr>
          </a:p>
          <a:p>
            <a:r>
              <a:rPr lang="zh-TW" altLang="en-US" sz="3200" u="none">
                <a:solidFill>
                  <a:srgbClr val="C00000"/>
                </a:solidFill>
                <a:latin typeface="inherit"/>
              </a:rPr>
              <a:t>請將下面的食物分類到食物鏈裡</a:t>
            </a:r>
            <a:r>
              <a:rPr lang="zh-TW" altLang="en-US" sz="1100" u="none">
                <a:solidFill>
                  <a:srgbClr val="C00000"/>
                </a:solidFill>
              </a:rPr>
              <a:t> </a:t>
            </a:r>
            <a:endParaRPr lang="zh-TW" altLang="en-US" sz="3200" u="none">
              <a:solidFill>
                <a:srgbClr val="C00000"/>
              </a:solidFill>
            </a:endParaRPr>
          </a:p>
          <a:p>
            <a:endParaRPr lang="en-US" altLang="en-US" sz="3200" u="none">
              <a:solidFill>
                <a:srgbClr val="0070C0"/>
              </a:solidFill>
            </a:endParaRPr>
          </a:p>
        </p:txBody>
      </p:sp>
      <p:sp>
        <p:nvSpPr>
          <p:cNvPr id="78856" name="Rectangle 2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78857" name="文本框 7"/>
          <p:cNvSpPr txBox="1">
            <a:spLocks noChangeArrowheads="1"/>
          </p:cNvSpPr>
          <p:nvPr/>
        </p:nvSpPr>
        <p:spPr bwMode="auto">
          <a:xfrm>
            <a:off x="793750" y="3222625"/>
            <a:ext cx="82502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u="none">
                <a:solidFill>
                  <a:srgbClr val="0070C0"/>
                </a:solidFill>
              </a:rPr>
              <a:t>面包  牛肉    黄豆    鸡肉   白菜   西瓜   牛奶   糖   玉米   起司   白饭   桃子   豆浆   青豆   面条   黄鱼   李子   玉米油  排骨  豆腐</a:t>
            </a:r>
            <a:endParaRPr lang="en-US" altLang="en-US" sz="2800" u="none">
              <a:solidFill>
                <a:srgbClr val="0070C0"/>
              </a:solidFill>
            </a:endParaRPr>
          </a:p>
        </p:txBody>
      </p:sp>
      <p:sp>
        <p:nvSpPr>
          <p:cNvPr id="78858" name="Rectangle 3"/>
          <p:cNvSpPr>
            <a:spLocks noChangeArrowheads="1"/>
          </p:cNvSpPr>
          <p:nvPr/>
        </p:nvSpPr>
        <p:spPr bwMode="auto"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sp>
        <p:nvSpPr>
          <p:cNvPr id="78859" name="矩形 10"/>
          <p:cNvSpPr>
            <a:spLocks noChangeArrowheads="1"/>
          </p:cNvSpPr>
          <p:nvPr/>
        </p:nvSpPr>
        <p:spPr bwMode="auto">
          <a:xfrm>
            <a:off x="696913" y="4884738"/>
            <a:ext cx="81597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u="none">
                <a:solidFill>
                  <a:srgbClr val="C00000"/>
                </a:solidFill>
                <a:latin typeface="inherit"/>
              </a:rPr>
              <a:t>麵包  牛肉  黃豆  雞肉  白菜  西瓜  牛奶 糖 玉米   起司  白飯  桃子  豆漿  青豆  麵條  黃魚   李子   玉米油    排骨   豆腐</a:t>
            </a:r>
            <a:r>
              <a:rPr lang="zh-TW" altLang="en-US" sz="2800" u="none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C9BF45-9C31-4DD5-A2A7-427FFADB2EB4}" type="slidenum">
              <a:rPr lang="zh-TW" altLang="en-US" sz="1400" smtClean="0"/>
              <a:pPr/>
              <a:t>36</a:t>
            </a:fld>
            <a:endParaRPr lang="en-US" altLang="zh-TW" sz="1400" smtClean="0"/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33475"/>
            <a:ext cx="792956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TextBox 1"/>
          <p:cNvSpPr txBox="1">
            <a:spLocks noChangeArrowheads="1"/>
          </p:cNvSpPr>
          <p:nvPr/>
        </p:nvSpPr>
        <p:spPr bwMode="auto">
          <a:xfrm>
            <a:off x="973138" y="269875"/>
            <a:ext cx="532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2000"/>
              <a:t>課堂練習</a:t>
            </a:r>
            <a:r>
              <a:rPr lang="en-US" altLang="zh-TW" sz="2000"/>
              <a:t>:DVD</a:t>
            </a:r>
            <a:r>
              <a:rPr lang="zh-TW" altLang="en-US" sz="2000"/>
              <a:t>中</a:t>
            </a:r>
            <a:r>
              <a:rPr lang="en-US" altLang="zh-TW" sz="2000"/>
              <a:t>Exercises </a:t>
            </a:r>
            <a:r>
              <a:rPr lang="zh-TW" altLang="en-US" sz="2000"/>
              <a:t>的 </a:t>
            </a:r>
            <a:r>
              <a:rPr lang="en-US" altLang="zh-TW" sz="2000"/>
              <a:t>Exercise A to D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loud Callout 3"/>
          <p:cNvSpPr>
            <a:spLocks noChangeArrowheads="1"/>
          </p:cNvSpPr>
          <p:nvPr/>
        </p:nvSpPr>
        <p:spPr bwMode="auto">
          <a:xfrm>
            <a:off x="2208213" y="2527300"/>
            <a:ext cx="4924425" cy="22161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99" name="TextBox 2"/>
          <p:cNvSpPr txBox="1">
            <a:spLocks noChangeArrowheads="1"/>
          </p:cNvSpPr>
          <p:nvPr/>
        </p:nvSpPr>
        <p:spPr bwMode="auto">
          <a:xfrm>
            <a:off x="2635250" y="2959100"/>
            <a:ext cx="43386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54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講解本週作業</a:t>
            </a:r>
            <a:endParaRPr lang="en-US" altLang="en-US" sz="54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88963"/>
            <a:ext cx="280352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440238"/>
            <a:ext cx="1654175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62475"/>
            <a:ext cx="164782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4350"/>
            <a:ext cx="255428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BD6E11-A73B-4198-9E3C-027C85593E2F}" type="slidenum">
              <a:rPr lang="zh-TW" altLang="en-US" sz="1400" smtClean="0"/>
              <a:pPr/>
              <a:t>37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AF8B65-705C-4BFA-8C2D-355404D1EAB1}" type="slidenum">
              <a:rPr lang="zh-TW" altLang="en-US" sz="1400" smtClean="0"/>
              <a:pPr/>
              <a:t>4</a:t>
            </a:fld>
            <a:endParaRPr lang="en-US" altLang="zh-TW" sz="140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32125" y="1274763"/>
            <a:ext cx="252095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8000" u="none">
                <a:solidFill>
                  <a:srgbClr val="C00000"/>
                </a:solidFill>
                <a:ea typeface="華康標楷W5注音" pitchFamily="66" charset="-120"/>
              </a:rPr>
              <a:t>身 體</a:t>
            </a:r>
            <a:endParaRPr lang="en-US" altLang="zh-TW" sz="8000" u="none">
              <a:solidFill>
                <a:srgbClr val="C00000"/>
              </a:solidFill>
              <a:ea typeface="華康標楷W5注音" pitchFamily="66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8000" u="none">
                <a:solidFill>
                  <a:srgbClr val="0070C0"/>
                </a:solidFill>
                <a:ea typeface="華康標楷W5注音" pitchFamily="66" charset="-120"/>
              </a:rPr>
              <a:t>身 体</a:t>
            </a:r>
            <a:endParaRPr lang="en-US" altLang="zh-TW" sz="8000" u="none">
              <a:solidFill>
                <a:srgbClr val="0070C0"/>
              </a:solidFill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42D3E-5998-411A-8121-26E8E61793C2}" type="slidenum">
              <a:rPr lang="zh-TW" altLang="en-US" sz="1400" smtClean="0"/>
              <a:pPr/>
              <a:t>5</a:t>
            </a:fld>
            <a:endParaRPr lang="en-US" altLang="zh-TW" sz="14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09675" y="882650"/>
            <a:ext cx="63404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剛才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刚才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3725" y="3228975"/>
            <a:ext cx="81867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剛上市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刚上市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201242-7853-4576-B761-67D0BC9B2150}" type="slidenum">
              <a:rPr lang="zh-TW" altLang="en-US" sz="1400" smtClean="0"/>
              <a:pPr/>
              <a:t>6</a:t>
            </a:fld>
            <a:endParaRPr lang="en-US" altLang="zh-TW" sz="14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30350" y="788988"/>
            <a:ext cx="63404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人類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人类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2838450"/>
            <a:ext cx="88026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水果類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水果类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BD168C-3815-4EA4-B808-DBACF8E29722}" type="slidenum">
              <a:rPr lang="zh-TW" altLang="en-US" sz="1400" smtClean="0"/>
              <a:pPr/>
              <a:t>7</a:t>
            </a:fld>
            <a:endParaRPr lang="en-US" altLang="zh-TW" sz="140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3238" y="608013"/>
            <a:ext cx="617378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紅燒豆腐</a:t>
            </a:r>
            <a:endParaRPr lang="en-US" altLang="zh-TW" sz="96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红烧豆腐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63663" y="4421188"/>
            <a:ext cx="633888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發燒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发烧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E8A313-EA6A-4300-B20B-32AA37478C0E}" type="slidenum">
              <a:rPr lang="zh-TW" altLang="en-US" sz="1400" smtClean="0"/>
              <a:pPr/>
              <a:t>8</a:t>
            </a:fld>
            <a:endParaRPr lang="en-US" altLang="zh-TW" sz="140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36688" y="1171575"/>
            <a:ext cx="63404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炒飯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炒饭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6688" y="3573463"/>
            <a:ext cx="63404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炒麵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炒面</a:t>
            </a:r>
            <a:endParaRPr lang="zh-TW" altLang="en-US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6A2B49-F761-4A4C-996A-8F1B0DB64CAD}" type="slidenum">
              <a:rPr lang="zh-TW" altLang="en-US" sz="1400" smtClean="0"/>
              <a:pPr/>
              <a:t>9</a:t>
            </a:fld>
            <a:endParaRPr lang="en-US" altLang="zh-TW" sz="140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4350" y="1123950"/>
            <a:ext cx="81867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排骨湯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排骨汤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41375" y="3392488"/>
            <a:ext cx="69548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骨頭   </a:t>
            </a:r>
            <a:r>
              <a:rPr lang="zh-CN" altLang="en-US" sz="96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骨头</a:t>
            </a:r>
            <a:endParaRPr lang="en-US" altLang="zh-TW" sz="96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4284</TotalTime>
  <Words>747</Words>
  <Application>Microsoft Office PowerPoint</Application>
  <PresentationFormat>全屏显示(4:3)</PresentationFormat>
  <Paragraphs>149</Paragraphs>
  <Slides>37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標楷體</vt:lpstr>
      <vt:lpstr>新細明體</vt:lpstr>
      <vt:lpstr>华文楷体</vt:lpstr>
      <vt:lpstr>宋体</vt:lpstr>
      <vt:lpstr>Arial</vt:lpstr>
      <vt:lpstr>Calibri</vt:lpstr>
      <vt:lpstr>Calibri Light</vt:lpstr>
      <vt:lpstr>inherit</vt:lpstr>
      <vt:lpstr>華康標楷W5注音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Yali</dc:creator>
  <cp:lastModifiedBy>ZHX</cp:lastModifiedBy>
  <cp:revision>301</cp:revision>
  <dcterms:created xsi:type="dcterms:W3CDTF">2005-03-08T17:01:08Z</dcterms:created>
  <dcterms:modified xsi:type="dcterms:W3CDTF">2022-05-19T18:24:31Z</dcterms:modified>
</cp:coreProperties>
</file>